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750" r:id="rId1"/>
  </p:sldMasterIdLst>
  <p:notesMasterIdLst>
    <p:notesMasterId r:id="rId20"/>
  </p:notesMasterIdLst>
  <p:sldIdLst>
    <p:sldId id="258" r:id="rId2"/>
    <p:sldId id="259" r:id="rId3"/>
    <p:sldId id="268" r:id="rId4"/>
    <p:sldId id="260" r:id="rId5"/>
    <p:sldId id="286" r:id="rId6"/>
    <p:sldId id="287" r:id="rId7"/>
    <p:sldId id="275" r:id="rId8"/>
    <p:sldId id="276" r:id="rId9"/>
    <p:sldId id="277" r:id="rId10"/>
    <p:sldId id="278" r:id="rId11"/>
    <p:sldId id="279" r:id="rId12"/>
    <p:sldId id="280" r:id="rId13"/>
    <p:sldId id="283" r:id="rId14"/>
    <p:sldId id="285" r:id="rId15"/>
    <p:sldId id="284" r:id="rId16"/>
    <p:sldId id="281" r:id="rId17"/>
    <p:sldId id="263" r:id="rId18"/>
    <p:sldId id="26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88" d="100"/>
          <a:sy n="88" d="100"/>
        </p:scale>
        <p:origin x="35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1-29T22:25:28.988" idx="1">
    <p:pos x="7152" y="1065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11-29T22:25:28.988" idx="2">
    <p:pos x="7152" y="1065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FC762-4FA6-4533-A849-D8911D08EB22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E60A5-DA53-486E-956D-2A106F1F3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916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095C-AEAE-4CC3-BF08-EC8D34AB50BF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20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D8E70-1F31-4F39-B7E7-F8D5E0CC24BE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477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7203-597A-4018-90C0-7AB2E07C1479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76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7E7A-65AF-4919-9D59-A46A6AF4C463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762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DD0BB-4BB9-482B-A261-699DFED6B1D0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539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C89A-96D4-4A53-A257-BC8F539ED4F6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300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4E5E7-B7ED-4AFC-A45B-F8FE6B0FF59A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219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99BBD-15E3-4D57-945A-0BF2779AAA94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764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FAE20-88F1-40E3-8E1B-C0D2CDF59997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90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BB81C-F83B-4658-B9D8-4EDE2D2C1F4B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35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CB4A5-360E-45F5-BD05-85EB392ACA14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629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36243-BE2E-4AF7-B4A3-9269B012167D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604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 txBox="1">
            <a:spLocks/>
          </p:cNvSpPr>
          <p:nvPr/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altLang="en-US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First Presentation of Project on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“SMART WHEELCHAIR AND HOME AUTOMATION FOR PARALYZED”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7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  <a:endParaRPr lang="en-US" alt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24. JASIRA T </a:t>
            </a:r>
            <a:r>
              <a:rPr lang="en-US" alt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lang="en-US" altLang="en-US" sz="17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34. NAYANA RAMESHAN</a:t>
            </a:r>
            <a:endParaRPr lang="en-US" altLang="en-US" sz="17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46. SHRAVAN SREEDEEP</a:t>
            </a:r>
            <a:endParaRPr lang="en-US" altLang="en-US" sz="17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48. SOORYA P</a:t>
            </a:r>
            <a:endParaRPr lang="en-US" altLang="en-US" sz="900" b="1" i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r. C SREEKUMAR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0000"/>
              </a:lnSpc>
            </a:pP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en-US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ELECTRICAL &amp; ELECTRONICS ENGINEERING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GOVT. COLLEGE OF ENGINEERING KANNUR- 670563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Oct 2021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1655" y="3910148"/>
            <a:ext cx="1208688" cy="146049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</a:t>
            </a:fld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WHEELCHAIR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Wheel Chair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Wheel chair is also controlled on the basics of the control signal received from Raspberry Pi 4.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wheel chair have low speed for safety.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 ultra sonic sensors are connected in 4 directions of the wheelchair for obstacle detection.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Incase an obstacle is identified the wheel chair stops and correct trajectory.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200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WHEELCHAIR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Home automation system using Node MCU and Bluetooth Module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 the position received from Raspberry Pi 4, appropriate decision is taken by the Node MCU.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 by Node MCU include the switches of light, fan and alarm.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036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" r="37215" b="13524"/>
          <a:stretch/>
        </p:blipFill>
        <p:spPr>
          <a:xfrm>
            <a:off x="6420299" y="2272362"/>
            <a:ext cx="4380601" cy="33795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program is developed and its results are shown below.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" r="37000" b="13270"/>
          <a:stretch/>
        </p:blipFill>
        <p:spPr>
          <a:xfrm>
            <a:off x="1335197" y="2272362"/>
            <a:ext cx="4319625" cy="337950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57091" y="5643265"/>
            <a:ext cx="1875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2.Straight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93521" y="5637948"/>
            <a:ext cx="1834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3. Closed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196" y="2272361"/>
            <a:ext cx="4319625" cy="33655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299" y="2272361"/>
            <a:ext cx="4380601" cy="337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75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" r="37071" b="14667"/>
          <a:stretch/>
        </p:blipFill>
        <p:spPr>
          <a:xfrm>
            <a:off x="6420299" y="2272361"/>
            <a:ext cx="4380601" cy="337950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" r="37071" b="13524"/>
          <a:stretch/>
        </p:blipFill>
        <p:spPr>
          <a:xfrm>
            <a:off x="1335198" y="2272361"/>
            <a:ext cx="4319624" cy="33696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program is developed and its results are shown below.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749453" y="5632176"/>
            <a:ext cx="1491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4. Left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834554" y="5630017"/>
            <a:ext cx="1662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5. Right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300" y="2272359"/>
            <a:ext cx="4380882" cy="33795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916" y="2272359"/>
            <a:ext cx="4319906" cy="337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423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spc="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PLAN</a:t>
            </a:r>
            <a:endParaRPr lang="en-IN" sz="6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3C7E472-530B-49FC-B18B-3D85D3F811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6535856"/>
              </p:ext>
            </p:extLst>
          </p:nvPr>
        </p:nvGraphicFramePr>
        <p:xfrm>
          <a:off x="838196" y="1611573"/>
          <a:ext cx="10515608" cy="4607214"/>
        </p:xfrm>
        <a:graphic>
          <a:graphicData uri="http://schemas.openxmlformats.org/drawingml/2006/table">
            <a:tbl>
              <a:tblPr firstRow="1" firstCol="1" bandRow="1"/>
              <a:tblGrid>
                <a:gridCol w="3648848">
                  <a:extLst>
                    <a:ext uri="{9D8B030D-6E8A-4147-A177-3AD203B41FA5}">
                      <a16:colId xmlns:a16="http://schemas.microsoft.com/office/drawing/2014/main" val="291363624"/>
                    </a:ext>
                  </a:extLst>
                </a:gridCol>
                <a:gridCol w="707535">
                  <a:extLst>
                    <a:ext uri="{9D8B030D-6E8A-4147-A177-3AD203B41FA5}">
                      <a16:colId xmlns:a16="http://schemas.microsoft.com/office/drawing/2014/main" val="497306614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405568149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881758308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2521846063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1491903116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2312045650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406810849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738614835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551790542"/>
                    </a:ext>
                  </a:extLst>
                </a:gridCol>
              </a:tblGrid>
              <a:tr h="107540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5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             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5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              Work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Oct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Nov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1-2 week Dec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3-4 weeks Dec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1-2 weeks Jan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3-5 weeks Jan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Feb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Mar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May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4144987"/>
                  </a:ext>
                </a:extLst>
              </a:tr>
              <a:tr h="63852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9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Topic selection and preliminary works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947869"/>
                  </a:ext>
                </a:extLst>
              </a:tr>
              <a:tr h="3192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9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Literature Survey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509511"/>
                  </a:ext>
                </a:extLst>
              </a:tr>
              <a:tr h="87798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Program and train machine learning model for eye tracking.</a:t>
                      </a:r>
                      <a:endParaRPr lang="en-US" sz="1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7632302"/>
                  </a:ext>
                </a:extLst>
              </a:tr>
              <a:tr h="5975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Design and implementation of mini prototype of autonomous wheelchair.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2981067"/>
                  </a:ext>
                </a:extLst>
              </a:tr>
              <a:tr h="597536">
                <a:tc>
                  <a:txBody>
                    <a:bodyPr/>
                    <a:lstStyle/>
                    <a:p>
                      <a:pPr lvl="0"/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and implementation of the circuit for home automation.</a:t>
                      </a:r>
                      <a:endParaRPr lang="en-US" sz="2400" dirty="0"/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1146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61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spc="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PLAN</a:t>
            </a:r>
            <a:endParaRPr lang="en-IN" sz="6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3C7E472-530B-49FC-B18B-3D85D3F811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1397029"/>
              </p:ext>
            </p:extLst>
          </p:nvPr>
        </p:nvGraphicFramePr>
        <p:xfrm>
          <a:off x="838196" y="1690688"/>
          <a:ext cx="10515608" cy="4665660"/>
        </p:xfrm>
        <a:graphic>
          <a:graphicData uri="http://schemas.openxmlformats.org/drawingml/2006/table">
            <a:tbl>
              <a:tblPr firstRow="1" firstCol="1" bandRow="1"/>
              <a:tblGrid>
                <a:gridCol w="3648848">
                  <a:extLst>
                    <a:ext uri="{9D8B030D-6E8A-4147-A177-3AD203B41FA5}">
                      <a16:colId xmlns:a16="http://schemas.microsoft.com/office/drawing/2014/main" val="291363624"/>
                    </a:ext>
                  </a:extLst>
                </a:gridCol>
                <a:gridCol w="707535">
                  <a:extLst>
                    <a:ext uri="{9D8B030D-6E8A-4147-A177-3AD203B41FA5}">
                      <a16:colId xmlns:a16="http://schemas.microsoft.com/office/drawing/2014/main" val="497306614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405568149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881758308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2521846063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1491903116"/>
                    </a:ext>
                  </a:extLst>
                </a:gridCol>
                <a:gridCol w="819490">
                  <a:extLst>
                    <a:ext uri="{9D8B030D-6E8A-4147-A177-3AD203B41FA5}">
                      <a16:colId xmlns:a16="http://schemas.microsoft.com/office/drawing/2014/main" val="2312045650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406810849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3738614835"/>
                    </a:ext>
                  </a:extLst>
                </a:gridCol>
                <a:gridCol w="740151">
                  <a:extLst>
                    <a:ext uri="{9D8B030D-6E8A-4147-A177-3AD203B41FA5}">
                      <a16:colId xmlns:a16="http://schemas.microsoft.com/office/drawing/2014/main" val="2551790542"/>
                    </a:ext>
                  </a:extLst>
                </a:gridCol>
              </a:tblGrid>
              <a:tr h="122956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5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             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5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              Work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Oct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Nov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1-2 week Dec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3-4 weeks Dec 2021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1-2 weeks Jan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3-5 weeks Jan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Feb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Mar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May 2022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4144987"/>
                  </a:ext>
                </a:extLst>
              </a:tr>
              <a:tr h="71313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Interface the eye tracker, home automation and wheelchair together.</a:t>
                      </a:r>
                      <a:endParaRPr lang="en-US" sz="1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3509511"/>
                  </a:ext>
                </a:extLst>
              </a:tr>
              <a:tr h="94013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Fabrication of home automation system.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7632302"/>
                  </a:ext>
                </a:extLst>
              </a:tr>
              <a:tr h="71313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Hardware implementation of eye tracking glasses.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2981067"/>
                  </a:ext>
                </a:extLst>
              </a:tr>
              <a:tr h="71313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Hardware implementation of autonomous wheel chair.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764733"/>
                  </a:ext>
                </a:extLst>
              </a:tr>
              <a:tr h="3565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Test and solve real time issues.</a:t>
                      </a: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54208" marR="542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772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3232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spc="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6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665661"/>
          </a:xfrm>
        </p:spPr>
        <p:txBody>
          <a:bodyPr>
            <a:normAutofit/>
          </a:bodyPr>
          <a:lstStyle/>
          <a:p>
            <a:pPr algn="just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for the proposed model are done.</a:t>
            </a:r>
          </a:p>
          <a:p>
            <a:pPr algn="just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discussion and consultation, Raspberry Pi 4 is selected as the main controller.</a:t>
            </a:r>
          </a:p>
          <a:p>
            <a:pPr algn="just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model is developed.</a:t>
            </a:r>
          </a:p>
          <a:p>
            <a:pPr algn="just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Started working on small model of autonomous wheel chair.</a:t>
            </a:r>
          </a:p>
        </p:txBody>
      </p:sp>
    </p:spTree>
    <p:extLst>
      <p:ext uri="{BB962C8B-B14F-4D97-AF65-F5344CB8AC3E}">
        <p14:creationId xmlns:p14="http://schemas.microsoft.com/office/powerpoint/2010/main" val="176883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90689"/>
            <a:ext cx="10515600" cy="4665662"/>
          </a:xfrm>
        </p:spPr>
        <p:txBody>
          <a:bodyPr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[1]Ahmad 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F. Klaib1,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Nawaf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O. Alsrehin1,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Wasen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Y. Melhem2,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Haneen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O. Bashtawi2, Aws A. Magableh1. “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Algorithms, Techniques, Tools, and Applications with an Emphasis on Machine Learning and Internet of Things Technologies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”, September 2020</a:t>
            </a:r>
          </a:p>
          <a:p>
            <a:pPr marL="0" lv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IN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Pramodini</a:t>
            </a: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Punde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Mukti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E.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Jadhav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Ramesh R. </a:t>
            </a:r>
            <a:r>
              <a:rPr lang="en-IN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Manza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study of Eye Tracking Technology and its applications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”, 2017 </a:t>
            </a: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</a:t>
            </a:r>
          </a:p>
          <a:p>
            <a:pPr marL="0" lv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[3]Tan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Kian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Yagasena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Chelladurai“Arduino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based voice controlled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wheelchair”, 2020</a:t>
            </a:r>
          </a:p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[4]Joseph K George,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Subhin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K B,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Arun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Jose,Hima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T, “Eye Controlled Home-Automation For Disables”, IOSR, 2019</a:t>
            </a:r>
          </a:p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[5] Deepak Kumar,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Reetu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Malhotra, S. R. Sharma, “Design and Construction of a Smart Wheelchair”, WEEF, 2019</a:t>
            </a:r>
          </a:p>
          <a:p>
            <a:pPr marL="457200" lvl="0" indent="-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15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spcBef>
                <a:spcPts val="0"/>
              </a:spcBef>
            </a:pPr>
            <a:r>
              <a:rPr lang="en-IN" sz="10000" spc="3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4947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 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690688"/>
            <a:ext cx="10256520" cy="466566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Modified Scheme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Wheelchair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 of Project Work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Plan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  <a:p>
            <a:pPr>
              <a:buFont typeface="Wingdings" panose="05000000000000000000" pitchFamily="2" charset="2"/>
              <a:buChar char="v"/>
            </a:pPr>
            <a:endParaRPr lang="en-IN" sz="2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0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665662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Paralyzed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stroke patients are unable to normally communicate with their environment. </a:t>
            </a:r>
            <a:endParaRPr lang="en-US" sz="2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their body that is under their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is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their eyeballs. </a:t>
            </a:r>
            <a:endParaRPr lang="en-US" sz="2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</a:rPr>
              <a:t>Basic day to day operations are switching on basic devices like fan, bulb etc</a:t>
            </a:r>
            <a:r>
              <a:rPr lang="en-US" sz="2400" dirty="0" smtClean="0">
                <a:latin typeface="Times New Roman" panose="02020603050405020304" pitchFamily="18" charset="0"/>
              </a:rPr>
              <a:t>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</a:rPr>
              <a:t>Smart Wheel Chair is the solution that we are proposing for these problems.</a:t>
            </a:r>
            <a:endParaRPr lang="en-US" sz="2400" dirty="0" smtClean="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03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sz="half" idx="2"/>
          </p:nvPr>
        </p:nvSpPr>
        <p:spPr>
          <a:xfrm>
            <a:off x="838200" y="1690688"/>
            <a:ext cx="10515600" cy="466566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track eye movement and control basic devices like bulb, fan etc.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design and implement an autonomous electric wheelchair.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control the electric wheel chair by tracking eye movements.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38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</a:t>
            </a:r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[1]Joseph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George,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Subhin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Arun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Jose,Hima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T,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“Eye Controlled Home-Automation For Disables”,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IOSR,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2019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eye movement based detection device for home automation.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blinks for controlling devices.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using camera requires a fully dedicated system with image processing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Controls fan, bulb, GSM module and alarm.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836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</a:t>
            </a:r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[2]Tan Kian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Hou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Yagasena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Chelladurai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“Arduino based voice controlled wheelchair”, IEEE, 2019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Smart motorized voice controlled wheelchair.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Voice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command controls the movements of the wheelchair.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 used is Arduino Uno.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13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spc="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MODIFIED SCHEME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664" y="3102412"/>
            <a:ext cx="1423159" cy="744567"/>
          </a:xfrm>
          <a:prstGeom prst="rect">
            <a:avLst/>
          </a:prstGeom>
        </p:spPr>
      </p:pic>
      <p:pic>
        <p:nvPicPr>
          <p:cNvPr id="1032" name="Picture 8" descr="NodeMCU ESP8266 Dev. Board CP2102 – FactoryForward Indi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43" b="26152"/>
          <a:stretch/>
        </p:blipFill>
        <p:spPr bwMode="auto">
          <a:xfrm>
            <a:off x="6713304" y="4597097"/>
            <a:ext cx="1271980" cy="60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ks Electricals Engineers And Consultants - Authorized Wholesale Dealer of  Electrical Modular Switches &amp;amp; Table Fan from Pu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905" y="4357778"/>
            <a:ext cx="1101847" cy="1101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0" name="TextBox 1059"/>
          <p:cNvSpPr txBox="1"/>
          <p:nvPr/>
        </p:nvSpPr>
        <p:spPr>
          <a:xfrm>
            <a:off x="838200" y="3661862"/>
            <a:ext cx="2433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 MODULE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4009370" y="4084240"/>
            <a:ext cx="2145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4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6583807" y="5198089"/>
            <a:ext cx="15488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NODE MCU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Arrow Connector 32"/>
          <p:cNvCxnSpPr>
            <a:stCxn id="4" idx="3"/>
            <a:endCxn id="35" idx="3"/>
          </p:cNvCxnSpPr>
          <p:nvPr/>
        </p:nvCxnSpPr>
        <p:spPr>
          <a:xfrm flipV="1">
            <a:off x="2854823" y="3474694"/>
            <a:ext cx="1310987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Raspberry Pi 4 8GB RAM | All New Raspberry Pi Desktop Computer : Amazon.in:  Computers &amp;amp; Accessories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6" t="22766" r="7998" b="21646"/>
          <a:stretch/>
        </p:blipFill>
        <p:spPr bwMode="auto">
          <a:xfrm rot="10800000">
            <a:off x="4165810" y="2865149"/>
            <a:ext cx="1832645" cy="1219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Elbow Connector 39"/>
          <p:cNvCxnSpPr>
            <a:stCxn id="35" idx="2"/>
            <a:endCxn id="81" idx="3"/>
          </p:cNvCxnSpPr>
          <p:nvPr/>
        </p:nvCxnSpPr>
        <p:spPr>
          <a:xfrm rot="5400000" flipH="1" flipV="1">
            <a:off x="5660429" y="1812274"/>
            <a:ext cx="474579" cy="163117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35" idx="1"/>
            <a:endCxn id="1032" idx="3"/>
          </p:cNvCxnSpPr>
          <p:nvPr/>
        </p:nvCxnSpPr>
        <p:spPr>
          <a:xfrm>
            <a:off x="5998455" y="3474694"/>
            <a:ext cx="1986829" cy="1422721"/>
          </a:xfrm>
          <a:prstGeom prst="bentConnector3">
            <a:avLst>
              <a:gd name="adj1" fmla="val 111506"/>
            </a:avLst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28" name="Picture 4" descr="HC-SR04 Ultrasonic Sensor Module at Rs 58/piece | Moti Nagar | New Delhi|  ID: 19727491430"/>
          <p:cNvPicPr>
            <a:picLocks noChangeAspect="1" noChangeArrowheads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1" t="25412" r="3314" b="14918"/>
          <a:stretch/>
        </p:blipFill>
        <p:spPr bwMode="auto">
          <a:xfrm>
            <a:off x="2972537" y="2307939"/>
            <a:ext cx="926432" cy="592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TextBox 67"/>
          <p:cNvSpPr txBox="1"/>
          <p:nvPr/>
        </p:nvSpPr>
        <p:spPr>
          <a:xfrm>
            <a:off x="3859239" y="2317706"/>
            <a:ext cx="5116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×8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1" name="Picture 6" descr="https://static.cytron.io/image/cache/catalog/products/MD13S/MD13S_1-800x800.jpg"/>
          <p:cNvPicPr>
            <a:picLocks noChangeAspect="1" noChangeArrowheads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96" t="56314" r="22404" b="13057"/>
          <a:stretch/>
        </p:blipFill>
        <p:spPr bwMode="auto">
          <a:xfrm rot="10800000">
            <a:off x="6713304" y="2085411"/>
            <a:ext cx="1083998" cy="610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TextBox 92"/>
          <p:cNvSpPr txBox="1"/>
          <p:nvPr/>
        </p:nvSpPr>
        <p:spPr>
          <a:xfrm>
            <a:off x="6082773" y="2691190"/>
            <a:ext cx="2550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DC MOTOR DRIVER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4" name="Picture 8" descr="Dc motor colored Royalty Free Vector Image - VectorStock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99" t="61052" b="10695"/>
          <a:stretch/>
        </p:blipFill>
        <p:spPr bwMode="auto">
          <a:xfrm rot="10800000">
            <a:off x="9264710" y="1690688"/>
            <a:ext cx="1255032" cy="627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5" name="Picture 8" descr="Dc motor colored Royalty Free Vector Image - VectorStock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99" t="61052" b="10695"/>
          <a:stretch/>
        </p:blipFill>
        <p:spPr bwMode="auto">
          <a:xfrm rot="10800000">
            <a:off x="9264710" y="3041882"/>
            <a:ext cx="1255032" cy="627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6" name="Elbow Connector 95"/>
          <p:cNvCxnSpPr>
            <a:stCxn id="81" idx="1"/>
            <a:endCxn id="84" idx="3"/>
          </p:cNvCxnSpPr>
          <p:nvPr/>
        </p:nvCxnSpPr>
        <p:spPr>
          <a:xfrm flipV="1">
            <a:off x="7797302" y="2004197"/>
            <a:ext cx="1467408" cy="3863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/>
          <p:cNvCxnSpPr>
            <a:stCxn id="81" idx="1"/>
            <a:endCxn id="95" idx="3"/>
          </p:cNvCxnSpPr>
          <p:nvPr/>
        </p:nvCxnSpPr>
        <p:spPr>
          <a:xfrm>
            <a:off x="7797302" y="2390570"/>
            <a:ext cx="1467408" cy="9648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9001405" y="2190515"/>
            <a:ext cx="1781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LEFT MOTOR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8915644" y="3555446"/>
            <a:ext cx="1953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RIGHT MOTOR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9" name="Elbow Connector 118"/>
          <p:cNvCxnSpPr>
            <a:stCxn id="1028" idx="2"/>
            <a:endCxn id="35" idx="3"/>
          </p:cNvCxnSpPr>
          <p:nvPr/>
        </p:nvCxnSpPr>
        <p:spPr>
          <a:xfrm rot="16200000" flipH="1">
            <a:off x="3513451" y="2822335"/>
            <a:ext cx="574660" cy="73005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148792" y="5736772"/>
            <a:ext cx="5497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1. Block Diagram of Smart Wheelchair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REES52 Optocoupler 4 Channel 5V Relay Module Relay Control for Arduino DSP  AVR PIC ARM Price in India - Buy REES52 Optocoupler 4 Channel 5V Relay  Module Relay Control for Arduino DSP"/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686" y="4509919"/>
            <a:ext cx="1081457" cy="800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" name="Straight Arrow Connector 35"/>
          <p:cNvCxnSpPr>
            <a:stCxn id="1032" idx="1"/>
            <a:endCxn id="1026" idx="3"/>
          </p:cNvCxnSpPr>
          <p:nvPr/>
        </p:nvCxnSpPr>
        <p:spPr>
          <a:xfrm flipH="1">
            <a:off x="5520143" y="4897415"/>
            <a:ext cx="1193161" cy="128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26" idx="1"/>
            <a:endCxn id="1038" idx="3"/>
          </p:cNvCxnSpPr>
          <p:nvPr/>
        </p:nvCxnSpPr>
        <p:spPr>
          <a:xfrm flipH="1" flipV="1">
            <a:off x="3435752" y="4908702"/>
            <a:ext cx="1002934" cy="1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031684" y="5266003"/>
            <a:ext cx="2100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RELAY CIRCUIT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642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WHEELCHAIR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whole project is divided into 3 parts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module using Raspberry Pi 4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Home automation system using Node MCU and Bluetooth Module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Wheel Chair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793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WHEELCHAIR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module using Raspberry Pi 4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 Module is used to capture eye movements.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eye movement is tracked using the python eye tracking model using Raspberry Pi 4.</a:t>
            </a:r>
          </a:p>
          <a:p>
            <a:pPr marL="914400" lvl="1" indent="-457200" algn="just">
              <a:lnSpc>
                <a:spcPct val="100000"/>
              </a:lnSpc>
              <a:buFont typeface="+mj-lt"/>
              <a:buAutoNum type="alphaLcPeriod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position of the pupil is transferred to Node MCU using Bluetooth module.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460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963</Words>
  <Application>Microsoft Office PowerPoint</Application>
  <PresentationFormat>Widescreen</PresentationFormat>
  <Paragraphs>234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Overview </vt:lpstr>
      <vt:lpstr>INTRODUCTION</vt:lpstr>
      <vt:lpstr>OBJECTIVES</vt:lpstr>
      <vt:lpstr>LITERATURE REVIEW</vt:lpstr>
      <vt:lpstr>LITERATURE REVIEW</vt:lpstr>
      <vt:lpstr>MODIFIED SCHEME</vt:lpstr>
      <vt:lpstr>SMART WHEELCHAIR</vt:lpstr>
      <vt:lpstr>SMART WHEELCHAIR</vt:lpstr>
      <vt:lpstr>SMART WHEELCHAIR</vt:lpstr>
      <vt:lpstr>SMART WHEELCHAIR</vt:lpstr>
      <vt:lpstr>STATUS OF PROJECT WORK</vt:lpstr>
      <vt:lpstr>STATUS OF PROJECT WORK</vt:lpstr>
      <vt:lpstr>WORK PLAN</vt:lpstr>
      <vt:lpstr>WORK PLAN</vt:lpstr>
      <vt:lpstr>CONCLUSION</vt:lpstr>
      <vt:lpstr>REFERENCE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2021-10-24T17:51:52Z</dcterms:created>
  <dcterms:modified xsi:type="dcterms:W3CDTF">2021-11-30T11:58:07Z</dcterms:modified>
</cp:coreProperties>
</file>

<file path=docProps/thumbnail.jpeg>
</file>